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2" r:id="rId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/>
    <p:restoredTop sz="92431"/>
  </p:normalViewPr>
  <p:slideViewPr>
    <p:cSldViewPr>
      <p:cViewPr varScale="1">
        <p:scale>
          <a:sx n="110" d="100"/>
          <a:sy n="110" d="100"/>
        </p:scale>
        <p:origin x="184" y="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88053" y="1980945"/>
            <a:ext cx="491744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05740"/>
            <a:ext cx="335280" cy="500380"/>
          </a:xfrm>
          <a:custGeom>
            <a:avLst/>
            <a:gdLst/>
            <a:ahLst/>
            <a:cxnLst/>
            <a:rect l="l" t="t" r="r" b="b"/>
            <a:pathLst>
              <a:path w="335280" h="500380">
                <a:moveTo>
                  <a:pt x="0" y="0"/>
                </a:moveTo>
                <a:lnTo>
                  <a:pt x="0" y="499872"/>
                </a:lnTo>
                <a:lnTo>
                  <a:pt x="335280" y="249936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2148" y="672083"/>
            <a:ext cx="8721725" cy="0"/>
          </a:xfrm>
          <a:custGeom>
            <a:avLst/>
            <a:gdLst/>
            <a:ahLst/>
            <a:cxnLst/>
            <a:rect l="l" t="t" r="r" b="b"/>
            <a:pathLst>
              <a:path w="8721725">
                <a:moveTo>
                  <a:pt x="0" y="0"/>
                </a:moveTo>
                <a:lnTo>
                  <a:pt x="8721725" y="0"/>
                </a:lnTo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032" y="236346"/>
            <a:ext cx="1092200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85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7" y="35051"/>
            <a:ext cx="2438400" cy="2438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33500"/>
            <a:ext cx="3767454" cy="3736975"/>
            <a:chOff x="0" y="1333500"/>
            <a:chExt cx="3767454" cy="3736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2630424"/>
              <a:ext cx="2438400" cy="243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27" y="1333500"/>
              <a:ext cx="2438400" cy="2438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333500"/>
              <a:ext cx="1207135" cy="2438400"/>
            </a:xfrm>
            <a:custGeom>
              <a:avLst/>
              <a:gdLst/>
              <a:ahLst/>
              <a:cxnLst/>
              <a:rect l="l" t="t" r="r" b="b"/>
              <a:pathLst>
                <a:path w="1207135" h="2438400">
                  <a:moveTo>
                    <a:pt x="0" y="0"/>
                  </a:moveTo>
                  <a:lnTo>
                    <a:pt x="0" y="2438400"/>
                  </a:lnTo>
                  <a:lnTo>
                    <a:pt x="1207008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53000" y="2571750"/>
            <a:ext cx="379768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latin typeface="Microsoft YaHei"/>
                <a:cs typeface="Microsoft YaHei"/>
              </a:rPr>
              <a:t>M Y P Technology Limited</a:t>
            </a:r>
            <a:endParaRPr sz="1600" dirty="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1396" y="2474976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75" y="0"/>
                </a:lnTo>
              </a:path>
            </a:pathLst>
          </a:custGeom>
          <a:ln w="63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1396" y="2872739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75" y="0"/>
                </a:lnTo>
              </a:path>
            </a:pathLst>
          </a:custGeom>
          <a:ln w="63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7253" y="4540097"/>
            <a:ext cx="4555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Let</a:t>
            </a:r>
            <a:r>
              <a:rPr sz="1400" spc="-25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green</a:t>
            </a:r>
            <a:r>
              <a:rPr sz="1400" spc="-2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energy</a:t>
            </a:r>
            <a:r>
              <a:rPr sz="1400" spc="-25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better integrate</a:t>
            </a:r>
            <a:r>
              <a:rPr sz="1400" spc="-2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into</a:t>
            </a:r>
            <a:r>
              <a:rPr sz="1400" spc="-2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life</a:t>
            </a:r>
            <a:r>
              <a:rPr sz="1400" spc="-2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and</a:t>
            </a:r>
            <a:r>
              <a:rPr sz="1400" spc="-3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dirty="0">
                <a:solidFill>
                  <a:srgbClr val="585858"/>
                </a:solidFill>
                <a:latin typeface="DengXian"/>
                <a:cs typeface="DengXian"/>
              </a:rPr>
              <a:t>serve</a:t>
            </a:r>
            <a:r>
              <a:rPr sz="1400" spc="-30" dirty="0">
                <a:solidFill>
                  <a:srgbClr val="585858"/>
                </a:solidFill>
                <a:latin typeface="DengXian"/>
                <a:cs typeface="DengXi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DengXian"/>
                <a:cs typeface="DengXian"/>
              </a:rPr>
              <a:t>society</a:t>
            </a:r>
            <a:endParaRPr sz="1400" dirty="0">
              <a:latin typeface="DengXian"/>
              <a:cs typeface="DengXi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3810000" y="1504950"/>
            <a:ext cx="49174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1400" b="1" spc="114" dirty="0">
                <a:solidFill>
                  <a:srgbClr val="CC0000"/>
                </a:solidFill>
                <a:latin typeface="Microsoft YaHei"/>
                <a:cs typeface="Microsoft YaHei"/>
              </a:rPr>
              <a:t>Introduction of kWh outdoor power supply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3EFA-5CC2-B99C-464C-36437CE54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DCCE9D6-73D1-E08C-8E29-B98295CE0B32}"/>
              </a:ext>
            </a:extLst>
          </p:cNvPr>
          <p:cNvSpPr txBox="1"/>
          <p:nvPr/>
        </p:nvSpPr>
        <p:spPr>
          <a:xfrm>
            <a:off x="332638" y="650494"/>
            <a:ext cx="70587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Wingdings 2"/>
                <a:cs typeface="Wingdings 2"/>
              </a:rPr>
              <a:t></a:t>
            </a:r>
            <a:r>
              <a:rPr lang="en-CA" sz="1400" b="1" spc="-15" dirty="0">
                <a:solidFill>
                  <a:srgbClr val="585858"/>
                </a:solidFill>
                <a:latin typeface="SimHei"/>
                <a:cs typeface="SimHei"/>
              </a:rPr>
              <a:t>Convenient outdoor power supply product introduction</a:t>
            </a:r>
            <a:endParaRPr sz="1400" dirty="0">
              <a:latin typeface="SimHei"/>
              <a:cs typeface="SimHei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3483B0-E411-8EC7-5B04-5C2A718E8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032" y="236346"/>
            <a:ext cx="405556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pc="-15" dirty="0"/>
              <a:t>Technology Center</a:t>
            </a:r>
            <a:endParaRPr spc="-15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6AA1D8C-10FA-CACC-A66B-419CE5399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70282"/>
              </p:ext>
            </p:extLst>
          </p:nvPr>
        </p:nvGraphicFramePr>
        <p:xfrm>
          <a:off x="2209800" y="971550"/>
          <a:ext cx="6852920" cy="410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7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en-CA" sz="1600" b="1" spc="-35" dirty="0">
                          <a:solidFill>
                            <a:srgbClr val="FFFFFF"/>
                          </a:solidFill>
                          <a:latin typeface="SimHei"/>
                          <a:cs typeface="SimHei"/>
                        </a:rPr>
                        <a:t>Introduction to the performance of outdoor power supply products</a:t>
                      </a:r>
                      <a:endParaRPr sz="1600" dirty="0">
                        <a:latin typeface="SimHei"/>
                        <a:cs typeface="SimHe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serial number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the product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0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introduction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HW-</a:t>
                      </a:r>
                      <a:r>
                        <a:rPr lang="en-US"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1124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battery indicators</a:t>
                      </a:r>
                      <a:endParaRPr sz="1200" spc="-1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1651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en-CA" sz="120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2.3V / 49Ah</a:t>
                      </a:r>
                    </a:p>
                  </a:txBody>
                  <a:tcPr marL="0" marR="0" marT="857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C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design metrics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360"/>
                        </a:lnSpc>
                        <a:spcBef>
                          <a:spcPts val="915"/>
                        </a:spcBef>
                      </a:pPr>
                      <a:r>
                        <a:rPr lang="en-CA" sz="1200" dirty="0">
                          <a:latin typeface="Times New Roman"/>
                          <a:cs typeface="Times New Roman"/>
                        </a:rPr>
                        <a:t>25.3V</a:t>
                      </a:r>
                      <a:r>
                        <a:rPr lang="en-CA"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CA"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CA" sz="1200" spc="-10" dirty="0">
                          <a:latin typeface="Times New Roman"/>
                          <a:cs typeface="Times New Roman"/>
                        </a:rPr>
                        <a:t>1239.7Wh</a:t>
                      </a:r>
                      <a:endParaRPr lang="en-CA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en-C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function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74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AC2000W*2 / USB*2 / Type - C*2 / 24V </a:t>
                      </a:r>
                      <a:r>
                        <a:rPr lang="en-CA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Emergency start-up</a:t>
                      </a:r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15W </a:t>
                      </a:r>
                      <a:r>
                        <a:rPr lang="en-CA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illuminating</a:t>
                      </a:r>
                      <a:r>
                        <a:rPr lang="ja-JP" altLang="en-US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CA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 phone</a:t>
                      </a: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C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</a:t>
                      </a:r>
                      <a:r>
                        <a:rPr lang="en-CA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Wireless charging</a:t>
                      </a:r>
                      <a:endParaRPr lang="ja-JP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en-C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function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CA" altLang="ja-JP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Mains 1500W / 200W Solar / Hand 40W (Max)</a:t>
                      </a:r>
                      <a:endParaRPr lang="ja-JP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CA"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Applicable temperature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-45~60℃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CA"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 life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C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cycles≥ 20,000 (30 years of cycles)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C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size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spc="-10" dirty="0">
                          <a:latin typeface="Times New Roman"/>
                          <a:cs typeface="Times New Roman"/>
                        </a:rPr>
                        <a:t>L*W*H</a:t>
                      </a:r>
                      <a:r>
                        <a:rPr lang="en-CA"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CA" sz="1200" spc="-10" dirty="0">
                          <a:latin typeface="Times New Roman"/>
                          <a:cs typeface="Times New Roman"/>
                        </a:rPr>
                        <a:t>400*230*230mm</a:t>
                      </a:r>
                      <a:endParaRPr lang="en-CA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28787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wight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69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Times New Roman"/>
                          <a:cs typeface="Times New Roman"/>
                        </a:rPr>
                        <a:t>14.5KG</a:t>
                      </a:r>
                    </a:p>
                  </a:txBody>
                  <a:tcPr marL="0" marR="0" marT="8699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153287"/>
                  </a:ext>
                </a:extLst>
              </a:tr>
            </a:tbl>
          </a:graphicData>
        </a:graphic>
      </p:graphicFrame>
      <p:pic>
        <p:nvPicPr>
          <p:cNvPr id="4" name="object 11">
            <a:extLst>
              <a:ext uri="{FF2B5EF4-FFF2-40B4-BE49-F238E27FC236}">
                <a16:creationId xmlns:a16="http://schemas.microsoft.com/office/drawing/2014/main" id="{A501DED1-4C40-5573-D3A9-0380AE82F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7350"/>
            <a:ext cx="2209800" cy="215950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74899D-3F1E-3D3F-0220-1719BC22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500" y="-247650"/>
            <a:ext cx="1714500" cy="12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1400" y="4629150"/>
            <a:ext cx="37687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5" dirty="0">
                <a:solidFill>
                  <a:srgbClr val="CC0000"/>
                </a:solidFill>
              </a:rPr>
              <a:t>THANKS</a:t>
            </a:r>
            <a:endParaRPr sz="2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35051"/>
            <a:ext cx="3767454" cy="5035550"/>
            <a:chOff x="0" y="35051"/>
            <a:chExt cx="3767454" cy="5035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" y="35051"/>
              <a:ext cx="2439924" cy="2438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2630424"/>
              <a:ext cx="2439924" cy="243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27" y="1333499"/>
              <a:ext cx="2438400" cy="2438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333499"/>
              <a:ext cx="1207135" cy="2438400"/>
            </a:xfrm>
            <a:custGeom>
              <a:avLst/>
              <a:gdLst/>
              <a:ahLst/>
              <a:cxnLst/>
              <a:rect l="l" t="t" r="r" b="b"/>
              <a:pathLst>
                <a:path w="1207135" h="2438400">
                  <a:moveTo>
                    <a:pt x="0" y="0"/>
                  </a:moveTo>
                  <a:lnTo>
                    <a:pt x="0" y="2438400"/>
                  </a:lnTo>
                  <a:lnTo>
                    <a:pt x="1207008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189476" y="2500883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713" y="0"/>
                </a:lnTo>
              </a:path>
            </a:pathLst>
          </a:custGeom>
          <a:ln w="63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885B61-B172-882F-A7BE-09C46D7E2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1000" y="285750"/>
            <a:ext cx="4038600" cy="311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DCA3DE-A0D4-BF80-589D-04CA1B6AC0D3}"/>
              </a:ext>
            </a:extLst>
          </p:cNvPr>
          <p:cNvSpPr txBox="1"/>
          <p:nvPr/>
        </p:nvSpPr>
        <p:spPr>
          <a:xfrm>
            <a:off x="2057400" y="455295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www.myptechnology.com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A2FC4-A2E0-98A3-AA19-8F59E9B6F678}"/>
              </a:ext>
            </a:extLst>
          </p:cNvPr>
          <p:cNvSpPr txBox="1"/>
          <p:nvPr/>
        </p:nvSpPr>
        <p:spPr>
          <a:xfrm>
            <a:off x="5181600" y="257175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/>
              <a:t>www.Saforix.com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153</Words>
  <Application>Microsoft Macintosh PowerPoint</Application>
  <PresentationFormat>On-screen Show (16:9)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DengXian</vt:lpstr>
      <vt:lpstr>Microsoft YaHei</vt:lpstr>
      <vt:lpstr>SimHei</vt:lpstr>
      <vt:lpstr>Arial</vt:lpstr>
      <vt:lpstr>Calibri</vt:lpstr>
      <vt:lpstr>Times New Roman</vt:lpstr>
      <vt:lpstr>Wingdings 2</vt:lpstr>
      <vt:lpstr>Office Theme</vt:lpstr>
      <vt:lpstr>Introduction of kWh outdoor power supply</vt:lpstr>
      <vt:lpstr>Technology Center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红色大气公司介绍宣传PPT模板</dc:title>
  <dc:creator>极简办公</dc:creator>
  <cp:keywords>www.jjppt.com</cp:keywords>
  <cp:lastModifiedBy>mohammad boudir</cp:lastModifiedBy>
  <cp:revision>13</cp:revision>
  <dcterms:created xsi:type="dcterms:W3CDTF">2024-02-15T08:47:09Z</dcterms:created>
  <dcterms:modified xsi:type="dcterms:W3CDTF">2024-08-15T14:01:42Z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2024-02-15T00:00:00Z</vt:filetime>
  </property>
  <property fmtid="{D5CDD505-2E9C-101B-9397-08002B2CF9AE}" pid="5" name="Producer">
    <vt:lpwstr>Microsoft® PowerPoint® 2019</vt:lpwstr>
  </property>
</Properties>
</file>